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9" r:id="rId1"/>
  </p:sldMasterIdLst>
  <p:sldIdLst>
    <p:sldId id="258" r:id="rId2"/>
    <p:sldId id="260" r:id="rId3"/>
    <p:sldId id="261" r:id="rId4"/>
    <p:sldId id="262" r:id="rId5"/>
    <p:sldId id="256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ethika vaddi" userId="f45a1bed5f572f50" providerId="LiveId" clId="{4BA7DF1F-0D87-443F-BA5A-DD25C3B53A78}"/>
    <pc:docChg chg="modSld">
      <pc:chgData name="reethika vaddi" userId="f45a1bed5f572f50" providerId="LiveId" clId="{4BA7DF1F-0D87-443F-BA5A-DD25C3B53A78}" dt="2021-08-05T13:10:55.368" v="3" actId="20577"/>
      <pc:docMkLst>
        <pc:docMk/>
      </pc:docMkLst>
      <pc:sldChg chg="modSp mod">
        <pc:chgData name="reethika vaddi" userId="f45a1bed5f572f50" providerId="LiveId" clId="{4BA7DF1F-0D87-443F-BA5A-DD25C3B53A78}" dt="2021-08-05T13:10:55.368" v="3" actId="20577"/>
        <pc:sldMkLst>
          <pc:docMk/>
          <pc:sldMk cId="1726921700" sldId="260"/>
        </pc:sldMkLst>
        <pc:spChg chg="mod">
          <ac:chgData name="reethika vaddi" userId="f45a1bed5f572f50" providerId="LiveId" clId="{4BA7DF1F-0D87-443F-BA5A-DD25C3B53A78}" dt="2021-08-05T13:10:55.368" v="3" actId="20577"/>
          <ac:spMkLst>
            <pc:docMk/>
            <pc:sldMk cId="1726921700" sldId="260"/>
            <ac:spMk id="3" creationId="{4681F05C-4CE0-444C-970C-886F8462F3E5}"/>
          </ac:spMkLst>
        </pc:spChg>
      </pc:sldChg>
    </pc:docChg>
  </pc:docChgLst>
</pc:chgInfo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614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266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958214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8819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14746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30011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93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095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5464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00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8959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898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586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0000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94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379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71474-6985-4CEA-9674-C12A491D1523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B8E59434-0D11-4140-B600-C890C86892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960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  <p:sldLayoutId id="2147483859" r:id="rId10"/>
    <p:sldLayoutId id="2147483860" r:id="rId11"/>
    <p:sldLayoutId id="2147483861" r:id="rId12"/>
    <p:sldLayoutId id="2147483862" r:id="rId13"/>
    <p:sldLayoutId id="2147483863" r:id="rId14"/>
    <p:sldLayoutId id="2147483864" r:id="rId15"/>
    <p:sldLayoutId id="214748386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3616729-C5A9-4B33-92AF-BCF4B2BB23B5}"/>
              </a:ext>
            </a:extLst>
          </p:cNvPr>
          <p:cNvSpPr/>
          <p:nvPr/>
        </p:nvSpPr>
        <p:spPr>
          <a:xfrm>
            <a:off x="5015381" y="2967335"/>
            <a:ext cx="21612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TASK-3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84788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7F71E-D1D0-46E9-90B1-D62DCD525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055" y="357809"/>
            <a:ext cx="3516327" cy="1280890"/>
          </a:xfrm>
        </p:spPr>
        <p:txBody>
          <a:bodyPr/>
          <a:lstStyle/>
          <a:p>
            <a:r>
              <a:rPr lang="en-IN" b="1" u="sng" dirty="0"/>
              <a:t>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1F05C-4CE0-444C-970C-886F8462F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2518" y="1388165"/>
            <a:ext cx="8915400" cy="499938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b="1" dirty="0"/>
              <a:t>TITLE : </a:t>
            </a:r>
            <a:r>
              <a:rPr lang="en-IN" dirty="0">
                <a:latin typeface="Rockwell" panose="02060603020205020403" pitchFamily="18" charset="0"/>
              </a:rPr>
              <a:t>Cross-site scripting</a:t>
            </a:r>
          </a:p>
          <a:p>
            <a:pPr marL="0" indent="0">
              <a:buNone/>
            </a:pPr>
            <a:r>
              <a:rPr lang="en-IN" b="1" dirty="0"/>
              <a:t>DOMAIN : </a:t>
            </a:r>
            <a:r>
              <a:rPr lang="en-IN" dirty="0">
                <a:latin typeface="Rockwell" panose="02060603020205020403" pitchFamily="18" charset="0"/>
              </a:rPr>
              <a:t>vulnweb.co</a:t>
            </a:r>
            <a:r>
              <a:rPr lang="en-IN" sz="2000" dirty="0">
                <a:effectLst/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b="1" dirty="0">
                <a:effectLst/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SUBDOMAIN</a:t>
            </a: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IN" sz="2000" dirty="0">
                <a:effectLst/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testasp.vulnweb.com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b="1" dirty="0">
                <a:effectLst/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DESCRIPTION: </a:t>
            </a:r>
            <a:r>
              <a:rPr lang="en-IN" dirty="0">
                <a:effectLst/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Cross-site scripting vulnerability was found on our website which creates an </a:t>
            </a:r>
            <a:r>
              <a:rPr lang="en-IN">
                <a:effectLst/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impact </a:t>
            </a:r>
            <a:r>
              <a:rPr lang="en-IN"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en-IN">
                <a:effectLst/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dirty="0">
                <a:effectLst/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stealing the credentials and sensitive information of the users.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b="1" dirty="0"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PAYLOAD I USED: </a:t>
            </a:r>
            <a:r>
              <a:rPr lang="en-IN" sz="2000" dirty="0"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&lt;script&gt;alert(12345)&lt;/script&gt;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b="1" dirty="0"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STEPS I FOLLOWED: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b="1" dirty="0"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1)</a:t>
            </a:r>
            <a:r>
              <a:rPr lang="en-IN" sz="2000" dirty="0"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 created a payload &lt;script&gt;alert(12345)&lt;/script&gt; and then inserted this payload in search bar of website </a:t>
            </a:r>
            <a:r>
              <a:rPr lang="en-IN" sz="2000" dirty="0">
                <a:effectLst/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testasp.vulnweb.com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b="1" dirty="0"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2)</a:t>
            </a:r>
            <a:r>
              <a:rPr lang="en-IN" sz="2000" dirty="0">
                <a:latin typeface="Rockwell" panose="020606030202050204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Then clicked search posts and </a:t>
            </a:r>
            <a:r>
              <a:rPr lang="en-US" sz="20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  <a:latin typeface="Rockwell" panose="02060603020205020403" pitchFamily="18" charset="0"/>
                <a:ea typeface="Calibri" panose="020F0502020204030204" pitchFamily="34" charset="0"/>
                <a:cs typeface="Segoe UI" panose="020B0502040204020203" pitchFamily="34" charset="0"/>
              </a:rPr>
              <a:t>hen you can see that the payload inserted works.</a:t>
            </a:r>
            <a:endParaRPr kumimoji="0" lang="en-US" altLang="en-US" sz="1050" i="0" u="none" strike="noStrike" cap="none" normalizeH="0" baseline="0" dirty="0">
              <a:ln>
                <a:noFill/>
              </a:ln>
              <a:effectLst/>
              <a:latin typeface="Rockwell" panose="02060603020205020403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IN" sz="2000" dirty="0">
              <a:effectLst/>
              <a:latin typeface="Rockwell" panose="020606030202050204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IN" sz="2000" dirty="0">
              <a:effectLst/>
              <a:latin typeface="Rockwell" panose="020606030202050204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IN" sz="2000" dirty="0">
              <a:latin typeface="Rockwell" panose="020606030202050204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IN" sz="2000" b="1" dirty="0">
              <a:latin typeface="Rockwell" panose="020606030202050204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IN" sz="2000" dirty="0">
              <a:latin typeface="Rockwell" panose="020606030202050204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IN" sz="2000" dirty="0">
              <a:effectLst/>
              <a:latin typeface="Rockwell" panose="020606030202050204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726921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AEBD0-EDBA-4CB3-B1BF-D18A9A3E3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3594" y="559528"/>
            <a:ext cx="8915400" cy="3777622"/>
          </a:xfrm>
        </p:spPr>
        <p:txBody>
          <a:bodyPr/>
          <a:lstStyle/>
          <a:p>
            <a:r>
              <a:rPr lang="en-IN" b="1" dirty="0">
                <a:latin typeface="Rockwell" panose="02060603020205020403" pitchFamily="18" charset="0"/>
              </a:rPr>
              <a:t>IMPACT </a:t>
            </a:r>
            <a:r>
              <a:rPr lang="en-IN" dirty="0"/>
              <a:t>:</a:t>
            </a:r>
            <a:r>
              <a:rPr lang="en-IN" dirty="0">
                <a:latin typeface="Rockwell" panose="02060603020205020403" pitchFamily="18" charset="0"/>
              </a:rPr>
              <a:t>A hacker can find this vulnerability and can easily change any information related to user. And the hacker can have the complete access of the users computers by this vulnerability.</a:t>
            </a:r>
          </a:p>
          <a:p>
            <a:r>
              <a:rPr lang="en-IN" b="1" dirty="0">
                <a:latin typeface="Rockwell" panose="02060603020205020403" pitchFamily="18" charset="0"/>
              </a:rPr>
              <a:t>MITIGATION: </a:t>
            </a:r>
            <a:r>
              <a:rPr lang="en-IN" dirty="0">
                <a:latin typeface="Rockwell" panose="02060603020205020403" pitchFamily="18" charset="0"/>
              </a:rPr>
              <a:t>Cross-site scripting attacks can be prevented by </a:t>
            </a:r>
            <a:r>
              <a:rPr lang="en-IN" i="0" dirty="0">
                <a:solidFill>
                  <a:srgbClr val="242729"/>
                </a:solidFill>
                <a:effectLst/>
                <a:latin typeface="Rockwell" panose="02060603020205020403" pitchFamily="18" charset="0"/>
              </a:rPr>
              <a:t>Specifying a charset and you need to HTML-escape all user inputs which include &lt; with &amp;</a:t>
            </a:r>
            <a:r>
              <a:rPr lang="en-IN" i="0" dirty="0" err="1">
                <a:solidFill>
                  <a:srgbClr val="242729"/>
                </a:solidFill>
                <a:effectLst/>
                <a:latin typeface="Rockwell" panose="02060603020205020403" pitchFamily="18" charset="0"/>
              </a:rPr>
              <a:t>lt</a:t>
            </a:r>
            <a:r>
              <a:rPr lang="en-IN" dirty="0">
                <a:solidFill>
                  <a:srgbClr val="242729"/>
                </a:solidFill>
                <a:latin typeface="Rockwell" panose="02060603020205020403" pitchFamily="18" charset="0"/>
              </a:rPr>
              <a:t>,</a:t>
            </a:r>
            <a:r>
              <a:rPr lang="en-IN" i="0" dirty="0">
                <a:solidFill>
                  <a:srgbClr val="242729"/>
                </a:solidFill>
                <a:effectLst/>
                <a:latin typeface="Rockwell" panose="02060603020205020403" pitchFamily="18" charset="0"/>
              </a:rPr>
              <a:t> &gt; with &amp;</a:t>
            </a:r>
            <a:r>
              <a:rPr lang="en-IN" i="0" dirty="0" err="1">
                <a:solidFill>
                  <a:srgbClr val="242729"/>
                </a:solidFill>
                <a:effectLst/>
                <a:latin typeface="Rockwell" panose="02060603020205020403" pitchFamily="18" charset="0"/>
              </a:rPr>
              <a:t>gt</a:t>
            </a:r>
            <a:r>
              <a:rPr lang="en-IN" i="0" dirty="0">
                <a:solidFill>
                  <a:srgbClr val="242729"/>
                </a:solidFill>
                <a:effectLst/>
                <a:latin typeface="Rockwell" panose="02060603020205020403" pitchFamily="18" charset="0"/>
              </a:rPr>
              <a:t> etc</a:t>
            </a:r>
            <a:r>
              <a:rPr lang="en-IN" b="1" i="0" dirty="0">
                <a:solidFill>
                  <a:srgbClr val="242729"/>
                </a:solidFill>
                <a:effectLst/>
                <a:latin typeface="Rockwell" panose="02060603020205020403" pitchFamily="18" charset="0"/>
              </a:rPr>
              <a:t>.</a:t>
            </a:r>
          </a:p>
          <a:p>
            <a:r>
              <a:rPr lang="en-IN" b="1" dirty="0">
                <a:latin typeface="Rockwell" panose="02060603020205020403" pitchFamily="18" charset="0"/>
              </a:rPr>
              <a:t>POC:</a:t>
            </a:r>
          </a:p>
          <a:p>
            <a:endParaRPr lang="en-IN" b="1" dirty="0">
              <a:latin typeface="Rockwell" panose="02060603020205020403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FEDCE88-B0EE-41DF-B3C3-3AF066BCA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40649"/>
            <a:ext cx="73738" cy="1692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-apple-system"/>
              </a:rPr>
              <a:t>.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BB37A68-5B5B-4775-9053-79259A23A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268" y="2929540"/>
            <a:ext cx="104196" cy="1692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var(--ff-mono)"/>
              </a:rPr>
              <a:t>;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-apple-system"/>
              </a:rPr>
              <a:t>.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978F5F12-58A7-4C50-9E8F-BB2B4EE390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4638"/>
            <a:ext cx="68930" cy="1692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var(--ff-mono)"/>
              </a:rPr>
              <a:t>;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B2F328-FA48-4E6D-8CDC-92222AC99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860" y="2929539"/>
            <a:ext cx="8118545" cy="355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284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DFB3FA-C8FC-4341-98BA-B0100F53F0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702" y="1192695"/>
            <a:ext cx="7599664" cy="3778250"/>
          </a:xfrm>
        </p:spPr>
      </p:pic>
    </p:spTree>
    <p:extLst>
      <p:ext uri="{BB962C8B-B14F-4D97-AF65-F5344CB8AC3E}">
        <p14:creationId xmlns:p14="http://schemas.microsoft.com/office/powerpoint/2010/main" val="2124647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04A58326-4566-47C4-9A61-D9522CFEBF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2848" y="575712"/>
            <a:ext cx="10237361" cy="483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38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59</TotalTime>
  <Words>179</Words>
  <Application>Microsoft Office PowerPoint</Application>
  <PresentationFormat>Widescreen</PresentationFormat>
  <Paragraphs>21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-apple-system</vt:lpstr>
      <vt:lpstr>Arial</vt:lpstr>
      <vt:lpstr>Calibri</vt:lpstr>
      <vt:lpstr>Century Gothic</vt:lpstr>
      <vt:lpstr>Rockwell</vt:lpstr>
      <vt:lpstr>Segoe UI</vt:lpstr>
      <vt:lpstr>var(--ff-mono)</vt:lpstr>
      <vt:lpstr>Wingdings 3</vt:lpstr>
      <vt:lpstr>Wisp</vt:lpstr>
      <vt:lpstr>PowerPoint Presentation</vt:lpstr>
      <vt:lpstr>REPORT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reethika vaddi</dc:creator>
  <cp:lastModifiedBy>reethika vaddi</cp:lastModifiedBy>
  <cp:revision>1</cp:revision>
  <dcterms:created xsi:type="dcterms:W3CDTF">2021-08-05T11:33:05Z</dcterms:created>
  <dcterms:modified xsi:type="dcterms:W3CDTF">2021-08-05T13:10:59Z</dcterms:modified>
</cp:coreProperties>
</file>

<file path=docProps/thumbnail.jpeg>
</file>